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3082E-6D00-FF48-51CB-664BFB9F7C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DC9EE86-7BB0-520A-6B4C-16A050F365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049895-967D-DE85-ED8E-DAC8A7084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6471-0301-4940-A609-8561EA965BF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BBB52-C260-81F4-CA32-3AE68E611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25460D-FDE5-832D-AB51-B1D9549B7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BD6-6E54-483C-81E5-3CE20E82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5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5144C2-968D-17DF-490C-A67A4CF013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D37C11-9F93-7991-CA9E-F6FB19029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735099-FB51-2906-805F-D646A52D2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6471-0301-4940-A609-8561EA965BF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01AF69-6D4D-CF57-E670-E2391E4F7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12D1D-B0A7-B6DA-75EA-5AA296FC2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BD6-6E54-483C-81E5-3CE20E82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08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726610-6AA9-E29C-8D8D-D194D60935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87DE46-ED7C-89F2-E729-03F715DEF7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E53634-7857-741E-22AE-D8880E2BD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6471-0301-4940-A609-8561EA965BF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66C6E-A3A9-E73A-E499-7781812A5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E0ED08-3204-8E65-486A-736A865B8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BD6-6E54-483C-81E5-3CE20E82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90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8F603-9AFD-A37B-EC82-1A924D728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B9C5D0-35BE-5EFA-57FB-24EB6B7AA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A2F8C8-40A8-8E5B-8E4E-0862EFE5C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6471-0301-4940-A609-8561EA965BF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BE1703-700F-6119-EF76-BFC95C399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9C7C3-2CF1-E95B-9EB5-4C17FF177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BD6-6E54-483C-81E5-3CE20E82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3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90D869-BF96-6537-2C85-010CC2EA8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955307-B806-D950-6CAF-1873016C4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50F5CC-9939-42E2-9128-5EE2E0D1D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6471-0301-4940-A609-8561EA965BF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6ACADE-77B7-84F1-03CE-EE04BC8D0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8015BF-FF3E-052A-0D27-074CDF309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BD6-6E54-483C-81E5-3CE20E82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8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40BD9-A60B-1DCF-479D-355DA7AAE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7484D4-FE2A-84FB-A463-AF23813AB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47F476-B55F-2A5D-7234-1230D408EE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AC4EC8-7EA6-6972-4998-60888910A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6471-0301-4940-A609-8561EA965BF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9908FF-986F-D6B9-CB4C-8950A68E84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E9BE9-19E5-45FA-E65E-155F81EE0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BD6-6E54-483C-81E5-3CE20E82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63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98149-8B2E-74D8-044C-49243D7285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D9C3DC-151F-208B-D82C-6AC9AFA8E7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22D967-5D26-6A48-9262-08E27CE0A9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624461-550B-2928-ECAD-19696A0B1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6768C7-A4E2-506F-A677-883F67CF813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3F0D26-DB58-86B8-4936-73661121A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6471-0301-4940-A609-8561EA965BF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E5A876-34D2-D5D0-C14A-F871B92B4E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F405F4-FA24-05B4-BAE2-52298F85F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BD6-6E54-483C-81E5-3CE20E82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3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AF73E-9139-BFA9-E0CC-6CFB89F92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99F913-3D0B-49F5-E1F8-6839F436C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6471-0301-4940-A609-8561EA965BF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5A4E41-29DB-B2B4-BD39-03871C605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03378E-5A89-F5A7-1BD7-EC6D0C86B4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BD6-6E54-483C-81E5-3CE20E82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6681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274992-9C59-BE25-86D8-885FA9350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6471-0301-4940-A609-8561EA965BF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F8EC02-086E-AA11-4828-42EBAE52C6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50B092-2115-A051-2EE5-91615107D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BD6-6E54-483C-81E5-3CE20E82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80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0C88C-22C0-8A14-E3D8-52A2CF5D9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490B0-D0C3-F262-522C-7B9C51DE16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6551FD-783C-8118-79C3-97647B3159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EA8C7B-A934-4FCD-5323-17FC8BA00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6471-0301-4940-A609-8561EA965BF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2326BC-3F04-39E7-2E96-74CC595C8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D82B49-8538-FD76-3AC4-D76744CC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BD6-6E54-483C-81E5-3CE20E82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70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CC443-326B-9106-0FEE-497CF4444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40B7D5-5D2F-273D-66E7-31F6CFA75FE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F65C1AC-4A37-B679-13D4-D5EA204856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E167A4-48B2-1B36-69C7-A39D88B0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36471-0301-4940-A609-8561EA965BF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4BDE3-7E57-6145-A657-733761E06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DCC163-79FC-CAA9-D982-70258AE6F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96BD6-6E54-483C-81E5-3CE20E82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507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59D6BF-84DF-92D1-2934-C4A3B74BC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09339-9F6A-C2F2-9986-767C7B2B37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D3E21C-9433-215B-4A0A-E8DA7180641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36471-0301-4940-A609-8561EA965BF4}" type="datetimeFigureOut">
              <a:rPr lang="en-US" smtClean="0"/>
              <a:t>5/3/2022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CB921-FCA2-597F-0624-FB460D3AE9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934CC-0EBF-561B-342A-1C472A810D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96BD6-6E54-483C-81E5-3CE20E82FF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349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764641D-A5D1-DD99-C78D-6061347185E2}"/>
              </a:ext>
            </a:extLst>
          </p:cNvPr>
          <p:cNvSpPr/>
          <p:nvPr/>
        </p:nvSpPr>
        <p:spPr>
          <a:xfrm>
            <a:off x="3826791" y="5070210"/>
            <a:ext cx="914400" cy="5024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3110B7D-20C5-817B-AA1F-C182CC3C5C9E}"/>
              </a:ext>
            </a:extLst>
          </p:cNvPr>
          <p:cNvSpPr/>
          <p:nvPr/>
        </p:nvSpPr>
        <p:spPr>
          <a:xfrm>
            <a:off x="4741191" y="5070210"/>
            <a:ext cx="914400" cy="5024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C0C9974-BDD3-8A5E-BE88-EE6C49873213}"/>
              </a:ext>
            </a:extLst>
          </p:cNvPr>
          <p:cNvSpPr/>
          <p:nvPr/>
        </p:nvSpPr>
        <p:spPr>
          <a:xfrm>
            <a:off x="5655591" y="5070210"/>
            <a:ext cx="914400" cy="5024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4245106-D998-755F-4A67-0F31381F6538}"/>
              </a:ext>
            </a:extLst>
          </p:cNvPr>
          <p:cNvSpPr/>
          <p:nvPr/>
        </p:nvSpPr>
        <p:spPr>
          <a:xfrm>
            <a:off x="6569991" y="5070210"/>
            <a:ext cx="914400" cy="5024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AC84040-0967-CF0E-E139-060FC1A010C0}"/>
              </a:ext>
            </a:extLst>
          </p:cNvPr>
          <p:cNvSpPr/>
          <p:nvPr/>
        </p:nvSpPr>
        <p:spPr>
          <a:xfrm>
            <a:off x="7484391" y="5070210"/>
            <a:ext cx="914400" cy="5024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B6122A-5688-D01E-88AB-870607F52502}"/>
              </a:ext>
            </a:extLst>
          </p:cNvPr>
          <p:cNvSpPr/>
          <p:nvPr/>
        </p:nvSpPr>
        <p:spPr>
          <a:xfrm>
            <a:off x="8398791" y="5070210"/>
            <a:ext cx="914400" cy="5024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11096BB-A422-A068-4CD1-45F3C058B616}"/>
              </a:ext>
            </a:extLst>
          </p:cNvPr>
          <p:cNvSpPr/>
          <p:nvPr/>
        </p:nvSpPr>
        <p:spPr>
          <a:xfrm>
            <a:off x="2912391" y="5070210"/>
            <a:ext cx="914400" cy="502454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D2FD3B1-8AA7-87FA-A5DC-8A0294A0BD31}"/>
              </a:ext>
            </a:extLst>
          </p:cNvPr>
          <p:cNvSpPr txBox="1"/>
          <p:nvPr/>
        </p:nvSpPr>
        <p:spPr>
          <a:xfrm>
            <a:off x="4829611" y="5136771"/>
            <a:ext cx="73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ODDS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5694E82-60D8-9091-B596-F284571AF049}"/>
              </a:ext>
            </a:extLst>
          </p:cNvPr>
          <p:cNvSpPr txBox="1"/>
          <p:nvPr/>
        </p:nvSpPr>
        <p:spPr>
          <a:xfrm>
            <a:off x="6614201" y="5136771"/>
            <a:ext cx="8259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EVENS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96EC37E-D37D-9D8E-5893-17111885D696}"/>
              </a:ext>
            </a:extLst>
          </p:cNvPr>
          <p:cNvSpPr txBox="1"/>
          <p:nvPr/>
        </p:nvSpPr>
        <p:spPr>
          <a:xfrm>
            <a:off x="3101452" y="4700878"/>
            <a:ext cx="59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SUN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CCB7664-1526-1EF2-A024-99B6AC0D8C0B}"/>
              </a:ext>
            </a:extLst>
          </p:cNvPr>
          <p:cNvSpPr txBox="1"/>
          <p:nvPr/>
        </p:nvSpPr>
        <p:spPr>
          <a:xfrm>
            <a:off x="3934259" y="4711108"/>
            <a:ext cx="73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MON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EE55A43-97D5-AB10-E321-C36DC08A66DF}"/>
              </a:ext>
            </a:extLst>
          </p:cNvPr>
          <p:cNvSpPr txBox="1"/>
          <p:nvPr/>
        </p:nvSpPr>
        <p:spPr>
          <a:xfrm>
            <a:off x="4920899" y="4700878"/>
            <a:ext cx="73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TUE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2BC8D5E-3256-BF78-0335-FBD0EBA01758}"/>
              </a:ext>
            </a:extLst>
          </p:cNvPr>
          <p:cNvSpPr txBox="1"/>
          <p:nvPr/>
        </p:nvSpPr>
        <p:spPr>
          <a:xfrm>
            <a:off x="5808338" y="4700878"/>
            <a:ext cx="649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WED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191B8AD-50BE-F427-5258-70511847DA6A}"/>
              </a:ext>
            </a:extLst>
          </p:cNvPr>
          <p:cNvSpPr txBox="1"/>
          <p:nvPr/>
        </p:nvSpPr>
        <p:spPr>
          <a:xfrm>
            <a:off x="6722394" y="4711108"/>
            <a:ext cx="737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THU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8C4B5AD-4EC3-FA4E-DF44-B0634C5177F4}"/>
              </a:ext>
            </a:extLst>
          </p:cNvPr>
          <p:cNvSpPr txBox="1"/>
          <p:nvPr/>
        </p:nvSpPr>
        <p:spPr>
          <a:xfrm>
            <a:off x="7713883" y="4697367"/>
            <a:ext cx="4823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FRI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C4DBE63-DE63-FA9C-9811-F8AE6289F8C4}"/>
              </a:ext>
            </a:extLst>
          </p:cNvPr>
          <p:cNvSpPr txBox="1"/>
          <p:nvPr/>
        </p:nvSpPr>
        <p:spPr>
          <a:xfrm>
            <a:off x="8606545" y="4714315"/>
            <a:ext cx="552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</a:rPr>
              <a:t>SAT</a:t>
            </a:r>
          </a:p>
        </p:txBody>
      </p:sp>
      <p:pic>
        <p:nvPicPr>
          <p:cNvPr id="25" name="Picture 24" descr="Text&#10;&#10;Description automatically generated">
            <a:extLst>
              <a:ext uri="{FF2B5EF4-FFF2-40B4-BE49-F238E27FC236}">
                <a16:creationId xmlns:a16="http://schemas.microsoft.com/office/drawing/2014/main" id="{010B9A19-8397-EF5A-9E90-B4726E16514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8554" y="733083"/>
            <a:ext cx="7674892" cy="4030302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D91E939F-9165-0C8A-FB6D-AF2D98BBCABE}"/>
              </a:ext>
            </a:extLst>
          </p:cNvPr>
          <p:cNvSpPr txBox="1"/>
          <p:nvPr/>
        </p:nvSpPr>
        <p:spPr>
          <a:xfrm>
            <a:off x="7874867" y="1794294"/>
            <a:ext cx="14169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Stage 3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B966F6A3-23D7-8296-AC43-0E714689DC2E}"/>
              </a:ext>
            </a:extLst>
          </p:cNvPr>
          <p:cNvSpPr txBox="1"/>
          <p:nvPr/>
        </p:nvSpPr>
        <p:spPr>
          <a:xfrm>
            <a:off x="2511916" y="862641"/>
            <a:ext cx="5351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dirty="0">
                <a:solidFill>
                  <a:schemeClr val="bg1"/>
                </a:solidFill>
              </a:rPr>
              <a:t>Water 1 Day a Week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4FA616E-8069-F2D0-FC13-A3AB577A50E0}"/>
              </a:ext>
            </a:extLst>
          </p:cNvPr>
          <p:cNvSpPr txBox="1"/>
          <p:nvPr/>
        </p:nvSpPr>
        <p:spPr>
          <a:xfrm>
            <a:off x="2676620" y="1545558"/>
            <a:ext cx="486043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No watering during 9:00am through 6:00pm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7603565-A25B-70DA-A016-ECF9F0C82A88}"/>
              </a:ext>
            </a:extLst>
          </p:cNvPr>
          <p:cNvSpPr txBox="1"/>
          <p:nvPr/>
        </p:nvSpPr>
        <p:spPr>
          <a:xfrm rot="21113743">
            <a:off x="3208310" y="3858238"/>
            <a:ext cx="144937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chemeClr val="accent2"/>
                </a:solidFill>
              </a:rPr>
              <a:t>One Day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874E540-D871-7C52-29F0-B6859A2E1BA7}"/>
              </a:ext>
            </a:extLst>
          </p:cNvPr>
          <p:cNvSpPr txBox="1"/>
          <p:nvPr/>
        </p:nvSpPr>
        <p:spPr>
          <a:xfrm>
            <a:off x="5222348" y="2997875"/>
            <a:ext cx="462940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Outdoor Watering Limited to one day a week: </a:t>
            </a:r>
          </a:p>
          <a:p>
            <a:r>
              <a:rPr lang="en-US" dirty="0">
                <a:solidFill>
                  <a:schemeClr val="accent2"/>
                </a:solidFill>
              </a:rPr>
              <a:t>If your address ends in an odd number, you will </a:t>
            </a:r>
          </a:p>
          <a:p>
            <a:r>
              <a:rPr lang="en-US" dirty="0">
                <a:solidFill>
                  <a:schemeClr val="accent2"/>
                </a:solidFill>
              </a:rPr>
              <a:t>Be allowed to water Tuesday. If your address</a:t>
            </a:r>
          </a:p>
          <a:p>
            <a:r>
              <a:rPr lang="en-US" dirty="0">
                <a:solidFill>
                  <a:schemeClr val="accent2"/>
                </a:solidFill>
              </a:rPr>
              <a:t>ends in an even number you will be allowed </a:t>
            </a:r>
          </a:p>
          <a:p>
            <a:r>
              <a:rPr lang="en-US" dirty="0">
                <a:solidFill>
                  <a:schemeClr val="accent2"/>
                </a:solidFill>
              </a:rPr>
              <a:t>to water Thursday.</a:t>
            </a:r>
          </a:p>
        </p:txBody>
      </p:sp>
    </p:spTree>
    <p:extLst>
      <p:ext uri="{BB962C8B-B14F-4D97-AF65-F5344CB8AC3E}">
        <p14:creationId xmlns:p14="http://schemas.microsoft.com/office/powerpoint/2010/main" val="25786610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Nacho</dc:creator>
  <cp:lastModifiedBy>Nacho</cp:lastModifiedBy>
  <cp:revision>1</cp:revision>
  <dcterms:created xsi:type="dcterms:W3CDTF">2022-05-03T22:52:18Z</dcterms:created>
  <dcterms:modified xsi:type="dcterms:W3CDTF">2022-05-03T23:27:55Z</dcterms:modified>
</cp:coreProperties>
</file>